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61" r:id="rId4"/>
    <p:sldId id="262" r:id="rId5"/>
    <p:sldId id="295" r:id="rId6"/>
    <p:sldId id="258" r:id="rId7"/>
    <p:sldId id="288" r:id="rId8"/>
    <p:sldId id="259" r:id="rId9"/>
    <p:sldId id="263" r:id="rId10"/>
    <p:sldId id="257" r:id="rId11"/>
    <p:sldId id="265" r:id="rId12"/>
    <p:sldId id="264" r:id="rId13"/>
    <p:sldId id="268" r:id="rId14"/>
    <p:sldId id="266" r:id="rId15"/>
    <p:sldId id="269" r:id="rId16"/>
    <p:sldId id="267" r:id="rId17"/>
    <p:sldId id="270" r:id="rId18"/>
    <p:sldId id="271" r:id="rId19"/>
    <p:sldId id="272" r:id="rId20"/>
    <p:sldId id="273" r:id="rId21"/>
    <p:sldId id="297" r:id="rId22"/>
    <p:sldId id="274" r:id="rId23"/>
    <p:sldId id="296" r:id="rId24"/>
    <p:sldId id="275" r:id="rId25"/>
    <p:sldId id="276" r:id="rId26"/>
    <p:sldId id="279" r:id="rId27"/>
    <p:sldId id="278" r:id="rId28"/>
    <p:sldId id="277" r:id="rId29"/>
    <p:sldId id="290" r:id="rId30"/>
    <p:sldId id="289" r:id="rId31"/>
    <p:sldId id="280" r:id="rId32"/>
    <p:sldId id="291" r:id="rId33"/>
    <p:sldId id="292" r:id="rId34"/>
    <p:sldId id="281" r:id="rId35"/>
    <p:sldId id="282" r:id="rId36"/>
    <p:sldId id="286" r:id="rId37"/>
    <p:sldId id="283" r:id="rId38"/>
    <p:sldId id="293" r:id="rId39"/>
    <p:sldId id="294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3" autoAdjust="0"/>
    <p:restoredTop sz="85846" autoAdjust="0"/>
  </p:normalViewPr>
  <p:slideViewPr>
    <p:cSldViewPr snapToGrid="0">
      <p:cViewPr varScale="1">
        <p:scale>
          <a:sx n="55" d="100"/>
          <a:sy n="55" d="100"/>
        </p:scale>
        <p:origin x="90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Excited to be</a:t>
            </a:r>
            <a:r>
              <a:rPr lang="en-GB" b="1" baseline="0" dirty="0" smtClean="0"/>
              <a:t> here and talk about my adventures in Spotify.. Thanks for coming!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Slides videos embedded in </a:t>
            </a:r>
            <a:r>
              <a:rPr lang="en-GB" b="1" baseline="0" dirty="0" err="1" smtClean="0"/>
              <a:t>powerpoint</a:t>
            </a:r>
            <a:r>
              <a:rPr lang="en-GB" b="1" baseline="0" dirty="0" smtClean="0"/>
              <a:t> and code on </a:t>
            </a:r>
            <a:r>
              <a:rPr lang="en-GB" b="1" baseline="0" dirty="0" err="1" smtClean="0"/>
              <a:t>github</a:t>
            </a:r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Will display links at end too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Ask questions at any time</a:t>
            </a:r>
            <a:endParaRPr lang="en-GB" b="1" dirty="0" smtClean="0"/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My name is Dave.. Developer 14 years.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Day job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 employees in </a:t>
            </a:r>
            <a:r>
              <a:rPr lang="en-GB" dirty="0" err="1" smtClean="0"/>
              <a:t>Qurorum</a:t>
            </a:r>
            <a:r>
              <a:rPr lang="en-GB" dirty="0" smtClean="0"/>
              <a:t>, based</a:t>
            </a:r>
            <a:r>
              <a:rPr lang="en-GB" baseline="0" dirty="0" smtClean="0"/>
              <a:t> in Edinburgh.  </a:t>
            </a:r>
            <a:r>
              <a:rPr lang="en-GB" dirty="0" smtClean="0"/>
              <a:t>The kind of clients we</a:t>
            </a:r>
            <a:r>
              <a:rPr lang="en-GB" baseline="0" dirty="0" smtClean="0"/>
              <a:t> work with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work out of the Brighton office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C sharp, and VB.. SQL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07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027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Fun – wanted</a:t>
            </a:r>
            <a:r>
              <a:rPr lang="en-GB" baseline="0" dirty="0" smtClean="0"/>
              <a:t> to explore doing things in parallel.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simple example of task wait - 5AsyncConsole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web </a:t>
            </a:r>
            <a:r>
              <a:rPr lang="en-GB" baseline="0" smtClean="0"/>
              <a:t>example 5 – 5AsyncWeb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Interesting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88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314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your</a:t>
            </a:r>
            <a:r>
              <a:rPr lang="en-GB" baseline="0" dirty="0" smtClean="0"/>
              <a:t> great songs of all time?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record / single / tape / download you ever bought?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gig?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Ordering of tracks in Spotify</a:t>
            </a:r>
          </a:p>
          <a:p>
            <a:r>
              <a:rPr lang="en-GB" dirty="0" smtClean="0"/>
              <a:t>Wrong</a:t>
            </a:r>
            <a:r>
              <a:rPr lang="en-GB" baseline="0" dirty="0" smtClean="0"/>
              <a:t> track being linked (multiple versions of a track)</a:t>
            </a:r>
            <a:endParaRPr lang="en-GB" dirty="0" smtClean="0"/>
          </a:p>
          <a:p>
            <a:r>
              <a:rPr lang="en-GB" dirty="0" smtClean="0"/>
              <a:t>Date problem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User Stories revisit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Tags on songs?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    I want to listen to disco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 want multi </a:t>
            </a:r>
            <a:r>
              <a:rPr lang="en-GB" dirty="0" err="1" smtClean="0"/>
              <a:t>dtm</a:t>
            </a:r>
            <a:r>
              <a:rPr lang="en-GB" baseline="0" smtClean="0"/>
              <a:t> playlists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Last.fm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69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7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</a:t>
            </a:r>
            <a:r>
              <a:rPr lang="en-GB" baseline="0" dirty="0" smtClean="0"/>
              <a:t> am</a:t>
            </a:r>
          </a:p>
          <a:p>
            <a:r>
              <a:rPr lang="en-GB" baseline="0" dirty="0" smtClean="0"/>
              <a:t>What this is about</a:t>
            </a:r>
          </a:p>
          <a:p>
            <a:r>
              <a:rPr lang="en-GB" baseline="0" dirty="0" smtClean="0"/>
              <a:t>Why they </a:t>
            </a:r>
            <a:r>
              <a:rPr lang="en-GB" b="1" baseline="0" dirty="0" smtClean="0"/>
              <a:t>should care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2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Google </a:t>
            </a:r>
            <a:r>
              <a:rPr lang="en-GB" dirty="0" err="1" smtClean="0"/>
              <a:t>eath</a:t>
            </a:r>
            <a:r>
              <a:rPr lang="en-GB" dirty="0" smtClean="0"/>
              <a:t> data</a:t>
            </a:r>
          </a:p>
          <a:p>
            <a:r>
              <a:rPr lang="en-GB" dirty="0" smtClean="0"/>
              <a:t>Astronomy picture of the 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00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Web API to do stuff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94090" cy="1460500"/>
          </a:xfrm>
        </p:spPr>
        <p:txBody>
          <a:bodyPr/>
          <a:lstStyle/>
          <a:p>
            <a:r>
              <a:rPr lang="en-GB" dirty="0" smtClean="0"/>
              <a:t>Http calls to servers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66" y="199516"/>
            <a:ext cx="6501432" cy="6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 at internals of the website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66" y="4897242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507" y="2978902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169" y="378840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591" y="5659393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7157" y="4897242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5242" y="165039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a 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MVC5 – How to build the Complex page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2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9725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Deploying – </a:t>
            </a:r>
            <a:r>
              <a:rPr lang="en-GB" dirty="0" err="1" smtClean="0"/>
              <a:t>MSDeploy</a:t>
            </a:r>
            <a:r>
              <a:rPr lang="en-GB" dirty="0" smtClean="0"/>
              <a:t> and </a:t>
            </a:r>
            <a:r>
              <a:rPr lang="en-GB" dirty="0" err="1" smtClean="0"/>
              <a:t>Appveyor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eplo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Deploy2AppveryorResul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537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Suggestions</a:t>
            </a:r>
            <a:r>
              <a:rPr lang="en-GB" sz="3600" dirty="0" smtClean="0"/>
              <a:t> for a </a:t>
            </a:r>
          </a:p>
          <a:p>
            <a:pPr marL="0" indent="0">
              <a:buNone/>
            </a:pPr>
            <a:r>
              <a:rPr lang="en-GB" sz="3600" dirty="0" smtClean="0"/>
              <a:t>band or song to lookup?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12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27324" cy="6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pic>
        <p:nvPicPr>
          <p:cNvPr id="3076" name="Picture 4" descr="http://i.dailymail.co.uk/i/pix/2012/08/15/article-1352463-148DBC4A000005DC-74_470x468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94" y="0"/>
            <a:ext cx="6914606" cy="6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1" y="1370468"/>
            <a:ext cx="7194383" cy="4201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 Spotify in web pages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 Apps to spike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Spotify Web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MVC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Async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Deploying </a:t>
            </a: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Azure and EC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3" y="355808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http://apod.nasa.gov/apod/image/1504/IMG_2999korosecMilkyM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0"/>
            <a:ext cx="10300712" cy="68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2489472" y="30240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2" name="Picture 8" descr="Twitter 2012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7" y="1999305"/>
            <a:ext cx="1203123" cy="97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commons/9/9b/Flickr_logo.png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71" y="2141487"/>
            <a:ext cx="2257111" cy="6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library.corporate-ir.net/library/17/176/176060/mediaitems/93/a.com_logo_RG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3931730"/>
            <a:ext cx="2781281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data.nasa.gov/developer/external/planetary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366" y="3576816"/>
            <a:ext cx="20574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2476" y="38477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bg1"/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1042" name="Picture 18" descr="https://fbcdn-sphotos-b-a.akamaihd.net/hphotos-ak-xap1/t31.0-8/1271084_10152203108461729_809245696_o.png?dl=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350" y="1530041"/>
            <a:ext cx="938527" cy="9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130" y="5100817"/>
            <a:ext cx="16478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863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580</Words>
  <Application>Microsoft Office PowerPoint</Application>
  <PresentationFormat>Widescreen</PresentationFormat>
  <Paragraphs>174</Paragraphs>
  <Slides>40</Slides>
  <Notes>37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MUSIC!</vt:lpstr>
      <vt:lpstr>PowerPoint Presentation</vt:lpstr>
      <vt:lpstr>The Problem</vt:lpstr>
      <vt:lpstr>PowerPoint Presentation</vt:lpstr>
      <vt:lpstr>What is Spotify?</vt:lpstr>
      <vt:lpstr>What is Spotify?</vt:lpstr>
      <vt:lpstr>Embed</vt:lpstr>
      <vt:lpstr>Embed Album / Playlist</vt:lpstr>
      <vt:lpstr>There is a Web API to do stuff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Http calls to servers</vt:lpstr>
      <vt:lpstr>PowerPoint Presentation</vt:lpstr>
      <vt:lpstr>Look at internals of the website</vt:lpstr>
      <vt:lpstr>OAuth2</vt:lpstr>
      <vt:lpstr>PowerPoint Presentation</vt:lpstr>
      <vt:lpstr>MiniProfiler</vt:lpstr>
      <vt:lpstr>..</vt:lpstr>
      <vt:lpstr>Asynchronous</vt:lpstr>
      <vt:lpstr>..</vt:lpstr>
      <vt:lpstr>Dapper – a Micro Object Relational Mapper</vt:lpstr>
      <vt:lpstr>..</vt:lpstr>
      <vt:lpstr>MVC5 – How to build the Complex page </vt:lpstr>
      <vt:lpstr>..</vt:lpstr>
      <vt:lpstr>Deploying – MSDeploy and Appveyor</vt:lpstr>
      <vt:lpstr>..</vt:lpstr>
      <vt:lpstr>…</vt:lpstr>
      <vt:lpstr>Music!</vt:lpstr>
      <vt:lpstr>Where to next?</vt:lpstr>
      <vt:lpstr>Where to next?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108</cp:revision>
  <dcterms:created xsi:type="dcterms:W3CDTF">2015-04-14T05:13:24Z</dcterms:created>
  <dcterms:modified xsi:type="dcterms:W3CDTF">2015-04-23T16:04:16Z</dcterms:modified>
</cp:coreProperties>
</file>